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28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69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6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93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69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62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53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36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91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245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269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08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984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88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879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59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987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710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394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004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182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120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065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26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64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461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894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58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4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073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48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297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13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6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7.jpe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6.jpe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6.jpe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xmlns="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xmlns="" val="35130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vegetables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Ice cream flavours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pizza toppings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sports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games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7B1E38C-CCAF-45AC-B9C2-EDF0C487527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fruits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14955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farm animals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wild animals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colours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smells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emotions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superpowers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movies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pets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5653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Christmas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on a beach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the countryside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spring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in the sky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bathroom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find in a kitchen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you see at Halloween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356941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Girl’s names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travel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found in the sea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Things that make you happy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Presents you have received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relax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Ways to be helpful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Boy’s names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Give me 5…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675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226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2_Office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Kalpa</cp:lastModifiedBy>
  <cp:revision>25</cp:revision>
  <dcterms:created xsi:type="dcterms:W3CDTF">2021-01-07T07:31:54Z</dcterms:created>
  <dcterms:modified xsi:type="dcterms:W3CDTF">2021-01-19T09:53:55Z</dcterms:modified>
</cp:coreProperties>
</file>