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sldIdLst>
    <p:sldId id="274" r:id="rId4"/>
    <p:sldId id="261" r:id="rId5"/>
    <p:sldId id="278" r:id="rId6"/>
    <p:sldId id="256" r:id="rId7"/>
    <p:sldId id="275" r:id="rId8"/>
    <p:sldId id="276" r:id="rId9"/>
    <p:sldId id="277" r:id="rId10"/>
  </p:sldIdLst>
  <p:sldSz cx="9906000" cy="6858000" type="A4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Coiny Regular" charset="0"/>
      <p:regular r:id="rId15"/>
    </p:embeddedFont>
    <p:embeddedFont>
      <p:font typeface="Patrick Hand" charset="0"/>
      <p:regular r:id="rId16"/>
    </p:embeddedFont>
    <p:embeddedFont>
      <p:font typeface="Calibri Light" pitchFamily="34" charset="0"/>
      <p:regular r:id="rId17"/>
      <p: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BED94"/>
    <a:srgbClr val="BD92DE"/>
    <a:srgbClr val="FC4824"/>
    <a:srgbClr val="2AF6CF"/>
    <a:srgbClr val="2EB1E2"/>
    <a:srgbClr val="F4D657"/>
    <a:srgbClr val="D877C2"/>
    <a:srgbClr val="E33DB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6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6284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569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23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4695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98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0149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70627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9068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195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750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26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5269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760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240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467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604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4930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692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621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53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1361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6914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2120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6245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088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7984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887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8943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586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443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0734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148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297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F9ACC-C956-4CFA-B792-30C4B6DB783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0F682-E86E-4B22-A948-C5A9BC8200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261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434B-1A01-4D9E-83CB-E390412BD6A2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2B48-61C1-471E-B7B2-3012255E2C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944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pPr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5523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hyperlink" Target="http://www.elsa-support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hyperlink" Target="https://www.elsa-support.co.uk/downloads/lesson-planning-for-online-learning-item-41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10" Type="http://schemas.openxmlformats.org/officeDocument/2006/relationships/tags" Target="../tags/tag13.xml"/><Relationship Id="rId19" Type="http://schemas.openxmlformats.org/officeDocument/2006/relationships/image" Target="../media/image5.jpe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10" Type="http://schemas.openxmlformats.org/officeDocument/2006/relationships/tags" Target="../tags/tag30.xml"/><Relationship Id="rId19" Type="http://schemas.openxmlformats.org/officeDocument/2006/relationships/image" Target="../media/image6.jpe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image" Target="../media/image5.jpe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13" Type="http://schemas.openxmlformats.org/officeDocument/2006/relationships/tags" Target="../tags/tag67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2" Type="http://schemas.openxmlformats.org/officeDocument/2006/relationships/tags" Target="../tags/tag56.xml"/><Relationship Id="rId16" Type="http://schemas.openxmlformats.org/officeDocument/2006/relationships/tags" Target="../tags/tag70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5" Type="http://schemas.openxmlformats.org/officeDocument/2006/relationships/tags" Target="../tags/tag69.xml"/><Relationship Id="rId10" Type="http://schemas.openxmlformats.org/officeDocument/2006/relationships/tags" Target="../tags/tag64.xml"/><Relationship Id="rId19" Type="http://schemas.openxmlformats.org/officeDocument/2006/relationships/image" Target="../media/image5.jpeg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14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69650" y="4927632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80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hlinkClick r:id="rId4"/>
            <a:extLst>
              <a:ext uri="{FF2B5EF4-FFF2-40B4-BE49-F238E27FC236}">
                <a16:creationId xmlns:a16="http://schemas.microsoft.com/office/drawing/2014/main" xmlns="" id="{AF0EDCAF-F8D2-4033-88B8-1900903670B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2813" y="3505056"/>
            <a:ext cx="4100374" cy="3075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01E3AE1-F5DF-4025-8277-566B22CCDC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xmlns="" val="351304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Swim or fly?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Run or walk?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Stand or lay down?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Drink or eat?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Whisper or shout?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Draw or write?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Read or paint?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4D6096C-E410-4EEC-BE8B-22EA9CB296C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559894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757C7B-EACD-4B9F-AE89-053646EA0BA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E225DB7-0AE0-4676-A8EB-D211BB0B8EC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A0F5A63-380D-409D-8CC9-E207B27094D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F219849-11AE-4E06-83C1-F958B695C75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F740F8-FD17-4C7F-ADEA-D3D673DAD0D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E1AD3D-699E-4BAF-A404-805A29925B55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7B1E38C-CCAF-45AC-B9C2-EDF0C4875276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Sing or dance?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BF41E2FA-ECC6-47E6-AE20-D570FCE18856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817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01E3AE1-F5DF-4025-8277-566B22CCDC5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xmlns="" val="149559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cat or dog?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sheep or a cow?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horse or a unicorn?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rabbit or a mouse?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an owl or an eagle?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shark or a dolphin?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monkey or a snake?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4D6096C-E410-4EEC-BE8B-22EA9CB296C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757C7B-EACD-4B9F-AE89-053646EA0BA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E225DB7-0AE0-4676-A8EB-D211BB0B8EC6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A0F5A63-380D-409D-8CC9-E207B27094D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F219849-11AE-4E06-83C1-F958B695C75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F740F8-FD17-4C7F-ADEA-D3D673DAD0D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E1AD3D-699E-4BAF-A404-805A29925B55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E14E736-FB94-460E-AB58-8F8EF5AF5A9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bird or a fish?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A385E9A-F954-4293-A1AA-F7027EE86BA9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xmlns="" val="56534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doctor or a vet?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Have a </a:t>
            </a:r>
            <a:r>
              <a:rPr lang="en-GB" sz="3600" dirty="0" err="1">
                <a:solidFill>
                  <a:schemeClr val="tx1"/>
                </a:solidFill>
                <a:latin typeface="Patrick Hand" panose="00000500000000000000" pitchFamily="2" charset="0"/>
              </a:rPr>
              <a:t>MacDonalds</a:t>
            </a:r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 or burger king?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Have Pizza or Fried chicken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famous singer or actor?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Fly or be invisible?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Have hot chocolate or coffee?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Eat chips or mash?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E14E736-FB94-460E-AB58-8F8EF5AF5A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Meet a ghost or a witch?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8" name="Arrow: Right 3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0FBF931-8D0A-45D2-B4C2-2B1F22F8C8A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8778524" y="6274257"/>
            <a:ext cx="995478" cy="583743"/>
          </a:xfrm>
          <a:prstGeom prst="rightArrow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Patrick Hand" panose="00000500000000000000" pitchFamily="2" charset="0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xmlns="" val="356941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22A8E3B-F2BD-4442-951C-95A1B12D141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51913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fairy or a unicorn?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5E6CFB7-C189-4B87-9640-72DA3DA070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03629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a superhero or a villain?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E25F6C9-C03D-4592-AA0F-388E9DC56C1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5345" y="44134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Drink Pepsi or Cola?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1A87B7E-3DC5-429E-8414-8C4048B05F0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0197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Have a magic wand or a broomstick?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C727CBC-1647-4757-8B19-0DDA1C5B3CA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51913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Hold a spider or a slug?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DF06C5C-B09C-4277-9AC1-AE5A054FBBD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003629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Visit London or Paris?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D1128D6-9277-4BAF-936E-327DBC0FAD6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5345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Play football or tennis?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E14E736-FB94-460E-AB58-8F8EF5AF5A9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96488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50817 h 2394857"/>
              <a:gd name="connsiteX6" fmla="*/ 2318657 w 2318657"/>
              <a:gd name="connsiteY6" fmla="*/ 1077686 h 2394857"/>
              <a:gd name="connsiteX7" fmla="*/ 2318657 w 2318657"/>
              <a:gd name="connsiteY7" fmla="*/ 1628503 h 2394857"/>
              <a:gd name="connsiteX8" fmla="*/ 2318657 w 2318657"/>
              <a:gd name="connsiteY8" fmla="*/ 2394857 h 2394857"/>
              <a:gd name="connsiteX9" fmla="*/ 1738993 w 2318657"/>
              <a:gd name="connsiteY9" fmla="*/ 2394857 h 2394857"/>
              <a:gd name="connsiteX10" fmla="*/ 1112955 w 2318657"/>
              <a:gd name="connsiteY10" fmla="*/ 2394857 h 2394857"/>
              <a:gd name="connsiteX11" fmla="*/ 602851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796143 h 2394857"/>
              <a:gd name="connsiteX14" fmla="*/ 0 w 2318657"/>
              <a:gd name="connsiteY14" fmla="*/ 1269274 h 2394857"/>
              <a:gd name="connsiteX15" fmla="*/ 0 w 2318657"/>
              <a:gd name="connsiteY15" fmla="*/ 718457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229512" y="-21009"/>
                  <a:pt x="349728" y="20760"/>
                  <a:pt x="579664" y="0"/>
                </a:cubicBezTo>
                <a:cubicBezTo>
                  <a:pt x="809600" y="-20760"/>
                  <a:pt x="842305" y="-22571"/>
                  <a:pt x="1089769" y="0"/>
                </a:cubicBezTo>
                <a:cubicBezTo>
                  <a:pt x="1337233" y="22571"/>
                  <a:pt x="1487660" y="-9640"/>
                  <a:pt x="1623060" y="0"/>
                </a:cubicBezTo>
                <a:cubicBezTo>
                  <a:pt x="1758460" y="9640"/>
                  <a:pt x="2002396" y="4364"/>
                  <a:pt x="2318657" y="0"/>
                </a:cubicBezTo>
                <a:cubicBezTo>
                  <a:pt x="2328018" y="214084"/>
                  <a:pt x="2303453" y="434449"/>
                  <a:pt x="2318657" y="550817"/>
                </a:cubicBezTo>
                <a:cubicBezTo>
                  <a:pt x="2333861" y="667185"/>
                  <a:pt x="2320183" y="954897"/>
                  <a:pt x="2318657" y="1077686"/>
                </a:cubicBezTo>
                <a:cubicBezTo>
                  <a:pt x="2317131" y="1200475"/>
                  <a:pt x="2294935" y="1481948"/>
                  <a:pt x="2318657" y="1628503"/>
                </a:cubicBezTo>
                <a:cubicBezTo>
                  <a:pt x="2342379" y="1775058"/>
                  <a:pt x="2308026" y="2141948"/>
                  <a:pt x="2318657" y="2394857"/>
                </a:cubicBezTo>
                <a:cubicBezTo>
                  <a:pt x="2089596" y="2403189"/>
                  <a:pt x="1899230" y="2403740"/>
                  <a:pt x="1738993" y="2394857"/>
                </a:cubicBezTo>
                <a:cubicBezTo>
                  <a:pt x="1578756" y="2385974"/>
                  <a:pt x="1391641" y="2377924"/>
                  <a:pt x="1112955" y="2394857"/>
                </a:cubicBezTo>
                <a:cubicBezTo>
                  <a:pt x="834269" y="2411790"/>
                  <a:pt x="787987" y="2386442"/>
                  <a:pt x="602851" y="2394857"/>
                </a:cubicBezTo>
                <a:cubicBezTo>
                  <a:pt x="417715" y="2403272"/>
                  <a:pt x="216778" y="2412960"/>
                  <a:pt x="0" y="2394857"/>
                </a:cubicBezTo>
                <a:cubicBezTo>
                  <a:pt x="-17639" y="2259739"/>
                  <a:pt x="12270" y="2069940"/>
                  <a:pt x="0" y="1796143"/>
                </a:cubicBezTo>
                <a:cubicBezTo>
                  <a:pt x="-12270" y="1522346"/>
                  <a:pt x="7846" y="1526835"/>
                  <a:pt x="0" y="1269274"/>
                </a:cubicBezTo>
                <a:cubicBezTo>
                  <a:pt x="-7846" y="1011713"/>
                  <a:pt x="18248" y="870614"/>
                  <a:pt x="0" y="718457"/>
                </a:cubicBezTo>
                <a:cubicBezTo>
                  <a:pt x="-18248" y="566300"/>
                  <a:pt x="-10478" y="25420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303276" y="13431"/>
                  <a:pt x="429942" y="-26667"/>
                  <a:pt x="626037" y="0"/>
                </a:cubicBezTo>
                <a:cubicBezTo>
                  <a:pt x="822132" y="26667"/>
                  <a:pt x="1075362" y="-8932"/>
                  <a:pt x="1228888" y="0"/>
                </a:cubicBezTo>
                <a:cubicBezTo>
                  <a:pt x="1382414" y="8932"/>
                  <a:pt x="1617758" y="-28748"/>
                  <a:pt x="1808552" y="0"/>
                </a:cubicBezTo>
                <a:cubicBezTo>
                  <a:pt x="1999346" y="28748"/>
                  <a:pt x="2184401" y="-1961"/>
                  <a:pt x="2318657" y="0"/>
                </a:cubicBezTo>
                <a:cubicBezTo>
                  <a:pt x="2302240" y="146959"/>
                  <a:pt x="2330253" y="325811"/>
                  <a:pt x="2318657" y="646611"/>
                </a:cubicBezTo>
                <a:cubicBezTo>
                  <a:pt x="2307061" y="967411"/>
                  <a:pt x="2300924" y="1053177"/>
                  <a:pt x="2318657" y="1221377"/>
                </a:cubicBezTo>
                <a:cubicBezTo>
                  <a:pt x="2336390" y="1389577"/>
                  <a:pt x="2315357" y="1586244"/>
                  <a:pt x="2318657" y="1867988"/>
                </a:cubicBezTo>
                <a:cubicBezTo>
                  <a:pt x="2321957" y="2149732"/>
                  <a:pt x="2336764" y="2185354"/>
                  <a:pt x="2318657" y="2394857"/>
                </a:cubicBezTo>
                <a:cubicBezTo>
                  <a:pt x="2124323" y="2387839"/>
                  <a:pt x="1961719" y="2417676"/>
                  <a:pt x="1738993" y="2394857"/>
                </a:cubicBezTo>
                <a:cubicBezTo>
                  <a:pt x="1516267" y="2372038"/>
                  <a:pt x="1306970" y="2400996"/>
                  <a:pt x="1159329" y="2394857"/>
                </a:cubicBezTo>
                <a:cubicBezTo>
                  <a:pt x="1011688" y="2388718"/>
                  <a:pt x="851658" y="2379999"/>
                  <a:pt x="556478" y="2394857"/>
                </a:cubicBezTo>
                <a:cubicBezTo>
                  <a:pt x="261298" y="2409715"/>
                  <a:pt x="154970" y="2414999"/>
                  <a:pt x="0" y="2394857"/>
                </a:cubicBezTo>
                <a:cubicBezTo>
                  <a:pt x="-17429" y="2250781"/>
                  <a:pt x="-25277" y="2046179"/>
                  <a:pt x="0" y="1796143"/>
                </a:cubicBezTo>
                <a:cubicBezTo>
                  <a:pt x="25277" y="1546107"/>
                  <a:pt x="9115" y="1475308"/>
                  <a:pt x="0" y="1197429"/>
                </a:cubicBezTo>
                <a:cubicBezTo>
                  <a:pt x="-9115" y="919550"/>
                  <a:pt x="28331" y="828733"/>
                  <a:pt x="0" y="550817"/>
                </a:cubicBezTo>
                <a:cubicBezTo>
                  <a:pt x="-28331" y="272901"/>
                  <a:pt x="-8443" y="1394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47788355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Be rich or poor?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4D6096C-E410-4EEC-BE8B-22EA9CB296C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548205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D877C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3757C7B-EACD-4B9F-AE89-053646EA0BA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19591" y="44134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4D657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7E225DB7-0AE0-4676-A8EB-D211BB0B8EC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455345" y="429503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EB1E2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A0F5A63-380D-409D-8CC9-E207B27094DB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100196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2AF6CF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2F219849-11AE-4E06-83C1-F958B695C75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2548204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C482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6F740F8-FD17-4C7F-ADEA-D3D673DAD0D0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5008572" y="3797778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BD92DE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D3E1AD3D-699E-4BAF-A404-805A29925B5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7460288" y="3785936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FFFF00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CCCF9B94-EAF8-4011-9918-E2AE68842EC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104469" y="414879"/>
            <a:ext cx="2318657" cy="2394857"/>
          </a:xfrm>
          <a:custGeom>
            <a:avLst/>
            <a:gdLst>
              <a:gd name="connsiteX0" fmla="*/ 0 w 2318657"/>
              <a:gd name="connsiteY0" fmla="*/ 0 h 2394857"/>
              <a:gd name="connsiteX1" fmla="*/ 579664 w 2318657"/>
              <a:gd name="connsiteY1" fmla="*/ 0 h 2394857"/>
              <a:gd name="connsiteX2" fmla="*/ 1089769 w 2318657"/>
              <a:gd name="connsiteY2" fmla="*/ 0 h 2394857"/>
              <a:gd name="connsiteX3" fmla="*/ 1623060 w 2318657"/>
              <a:gd name="connsiteY3" fmla="*/ 0 h 2394857"/>
              <a:gd name="connsiteX4" fmla="*/ 2318657 w 2318657"/>
              <a:gd name="connsiteY4" fmla="*/ 0 h 2394857"/>
              <a:gd name="connsiteX5" fmla="*/ 2318657 w 2318657"/>
              <a:gd name="connsiteY5" fmla="*/ 574766 h 2394857"/>
              <a:gd name="connsiteX6" fmla="*/ 2318657 w 2318657"/>
              <a:gd name="connsiteY6" fmla="*/ 1149531 h 2394857"/>
              <a:gd name="connsiteX7" fmla="*/ 2318657 w 2318657"/>
              <a:gd name="connsiteY7" fmla="*/ 1796143 h 2394857"/>
              <a:gd name="connsiteX8" fmla="*/ 2318657 w 2318657"/>
              <a:gd name="connsiteY8" fmla="*/ 2394857 h 2394857"/>
              <a:gd name="connsiteX9" fmla="*/ 1785366 w 2318657"/>
              <a:gd name="connsiteY9" fmla="*/ 2394857 h 2394857"/>
              <a:gd name="connsiteX10" fmla="*/ 1159329 w 2318657"/>
              <a:gd name="connsiteY10" fmla="*/ 2394857 h 2394857"/>
              <a:gd name="connsiteX11" fmla="*/ 579664 w 2318657"/>
              <a:gd name="connsiteY11" fmla="*/ 2394857 h 2394857"/>
              <a:gd name="connsiteX12" fmla="*/ 0 w 2318657"/>
              <a:gd name="connsiteY12" fmla="*/ 2394857 h 2394857"/>
              <a:gd name="connsiteX13" fmla="*/ 0 w 2318657"/>
              <a:gd name="connsiteY13" fmla="*/ 1820091 h 2394857"/>
              <a:gd name="connsiteX14" fmla="*/ 0 w 2318657"/>
              <a:gd name="connsiteY14" fmla="*/ 1245326 h 2394857"/>
              <a:gd name="connsiteX15" fmla="*/ 0 w 2318657"/>
              <a:gd name="connsiteY15" fmla="*/ 694509 h 2394857"/>
              <a:gd name="connsiteX16" fmla="*/ 0 w 2318657"/>
              <a:gd name="connsiteY16" fmla="*/ 0 h 2394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8657" h="2394857" fill="none" extrusionOk="0">
                <a:moveTo>
                  <a:pt x="0" y="0"/>
                </a:moveTo>
                <a:cubicBezTo>
                  <a:pt x="136943" y="12926"/>
                  <a:pt x="294842" y="-28260"/>
                  <a:pt x="579664" y="0"/>
                </a:cubicBezTo>
                <a:cubicBezTo>
                  <a:pt x="864486" y="28260"/>
                  <a:pt x="904709" y="-4634"/>
                  <a:pt x="1089769" y="0"/>
                </a:cubicBezTo>
                <a:cubicBezTo>
                  <a:pt x="1274829" y="4634"/>
                  <a:pt x="1463904" y="18964"/>
                  <a:pt x="1623060" y="0"/>
                </a:cubicBezTo>
                <a:cubicBezTo>
                  <a:pt x="1782216" y="-18964"/>
                  <a:pt x="2068347" y="-12739"/>
                  <a:pt x="2318657" y="0"/>
                </a:cubicBezTo>
                <a:cubicBezTo>
                  <a:pt x="2326399" y="282909"/>
                  <a:pt x="2338086" y="383354"/>
                  <a:pt x="2318657" y="574766"/>
                </a:cubicBezTo>
                <a:cubicBezTo>
                  <a:pt x="2299228" y="766178"/>
                  <a:pt x="2291954" y="872463"/>
                  <a:pt x="2318657" y="1149531"/>
                </a:cubicBezTo>
                <a:cubicBezTo>
                  <a:pt x="2345360" y="1426599"/>
                  <a:pt x="2307927" y="1571767"/>
                  <a:pt x="2318657" y="1796143"/>
                </a:cubicBezTo>
                <a:cubicBezTo>
                  <a:pt x="2329387" y="2020519"/>
                  <a:pt x="2337155" y="2114733"/>
                  <a:pt x="2318657" y="2394857"/>
                </a:cubicBezTo>
                <a:cubicBezTo>
                  <a:pt x="2093404" y="2419385"/>
                  <a:pt x="2023002" y="2389326"/>
                  <a:pt x="1785366" y="2394857"/>
                </a:cubicBezTo>
                <a:cubicBezTo>
                  <a:pt x="1547730" y="2400388"/>
                  <a:pt x="1335646" y="2421568"/>
                  <a:pt x="1159329" y="2394857"/>
                </a:cubicBezTo>
                <a:cubicBezTo>
                  <a:pt x="983012" y="2368146"/>
                  <a:pt x="854599" y="2390910"/>
                  <a:pt x="579664" y="2394857"/>
                </a:cubicBezTo>
                <a:cubicBezTo>
                  <a:pt x="304729" y="2398804"/>
                  <a:pt x="179362" y="2369454"/>
                  <a:pt x="0" y="2394857"/>
                </a:cubicBezTo>
                <a:cubicBezTo>
                  <a:pt x="-8212" y="2167338"/>
                  <a:pt x="-25381" y="1990223"/>
                  <a:pt x="0" y="1820091"/>
                </a:cubicBezTo>
                <a:cubicBezTo>
                  <a:pt x="25381" y="1649959"/>
                  <a:pt x="-23732" y="1506858"/>
                  <a:pt x="0" y="1245326"/>
                </a:cubicBezTo>
                <a:cubicBezTo>
                  <a:pt x="23732" y="983795"/>
                  <a:pt x="22518" y="962958"/>
                  <a:pt x="0" y="694509"/>
                </a:cubicBezTo>
                <a:cubicBezTo>
                  <a:pt x="-22518" y="426060"/>
                  <a:pt x="-2383" y="318197"/>
                  <a:pt x="0" y="0"/>
                </a:cubicBezTo>
                <a:close/>
              </a:path>
              <a:path w="2318657" h="2394857" stroke="0" extrusionOk="0">
                <a:moveTo>
                  <a:pt x="0" y="0"/>
                </a:moveTo>
                <a:cubicBezTo>
                  <a:pt x="131481" y="-4228"/>
                  <a:pt x="320393" y="23186"/>
                  <a:pt x="602851" y="0"/>
                </a:cubicBezTo>
                <a:cubicBezTo>
                  <a:pt x="885309" y="-23186"/>
                  <a:pt x="1001834" y="12281"/>
                  <a:pt x="1182515" y="0"/>
                </a:cubicBezTo>
                <a:cubicBezTo>
                  <a:pt x="1363196" y="-12281"/>
                  <a:pt x="1625505" y="-9762"/>
                  <a:pt x="1785366" y="0"/>
                </a:cubicBezTo>
                <a:cubicBezTo>
                  <a:pt x="1945227" y="9762"/>
                  <a:pt x="2060350" y="3808"/>
                  <a:pt x="2318657" y="0"/>
                </a:cubicBezTo>
                <a:cubicBezTo>
                  <a:pt x="2344828" y="145300"/>
                  <a:pt x="2324471" y="404455"/>
                  <a:pt x="2318657" y="598714"/>
                </a:cubicBezTo>
                <a:cubicBezTo>
                  <a:pt x="2312843" y="792973"/>
                  <a:pt x="2289040" y="1017614"/>
                  <a:pt x="2318657" y="1197429"/>
                </a:cubicBezTo>
                <a:cubicBezTo>
                  <a:pt x="2348274" y="1377244"/>
                  <a:pt x="2310575" y="1697832"/>
                  <a:pt x="2318657" y="1844040"/>
                </a:cubicBezTo>
                <a:cubicBezTo>
                  <a:pt x="2326739" y="1990248"/>
                  <a:pt x="2293940" y="2282607"/>
                  <a:pt x="2318657" y="2394857"/>
                </a:cubicBezTo>
                <a:cubicBezTo>
                  <a:pt x="2045588" y="2412751"/>
                  <a:pt x="1921335" y="2408773"/>
                  <a:pt x="1762179" y="2394857"/>
                </a:cubicBezTo>
                <a:cubicBezTo>
                  <a:pt x="1603023" y="2380941"/>
                  <a:pt x="1404628" y="2372238"/>
                  <a:pt x="1228888" y="2394857"/>
                </a:cubicBezTo>
                <a:cubicBezTo>
                  <a:pt x="1053148" y="2417476"/>
                  <a:pt x="937519" y="2409523"/>
                  <a:pt x="649224" y="2394857"/>
                </a:cubicBezTo>
                <a:cubicBezTo>
                  <a:pt x="360929" y="2380191"/>
                  <a:pt x="213809" y="2370247"/>
                  <a:pt x="0" y="2394857"/>
                </a:cubicBezTo>
                <a:cubicBezTo>
                  <a:pt x="4063" y="2205429"/>
                  <a:pt x="4101" y="1996263"/>
                  <a:pt x="0" y="1796143"/>
                </a:cubicBezTo>
                <a:cubicBezTo>
                  <a:pt x="-4101" y="1596023"/>
                  <a:pt x="24226" y="1308044"/>
                  <a:pt x="0" y="1149531"/>
                </a:cubicBezTo>
                <a:cubicBezTo>
                  <a:pt x="-24226" y="991018"/>
                  <a:pt x="17148" y="290670"/>
                  <a:pt x="0" y="0"/>
                </a:cubicBezTo>
                <a:close/>
              </a:path>
            </a:pathLst>
          </a:custGeom>
          <a:solidFill>
            <a:srgbClr val="CBED94"/>
          </a:solidFill>
          <a:ln w="571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345069354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Patrick Hand" panose="00000500000000000000" pitchFamily="2" charset="0"/>
              </a:rPr>
              <a:t>Would you rather…</a:t>
            </a:r>
          </a:p>
        </p:txBody>
      </p:sp>
      <p:sp>
        <p:nvSpPr>
          <p:cNvPr id="4" name="Action Button: Go Hom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5FAD9527-8B24-4363-9784-B8E9B0BB488F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9223899" y="6323768"/>
            <a:ext cx="493144" cy="482030"/>
          </a:xfrm>
          <a:prstGeom prst="actionButtonHom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675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 advClick="0">
        <p14:honeycomb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319</Words>
  <Application>Microsoft Office PowerPoint</Application>
  <PresentationFormat>A4 Paper (210x297 mm)</PresentationFormat>
  <Paragraphs>69</Paragraphs>
  <Slides>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Coiny Regular</vt:lpstr>
      <vt:lpstr>Patrick Hand</vt:lpstr>
      <vt:lpstr>Calibri Light</vt:lpstr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Kalpa</cp:lastModifiedBy>
  <cp:revision>20</cp:revision>
  <dcterms:created xsi:type="dcterms:W3CDTF">2021-01-07T07:31:54Z</dcterms:created>
  <dcterms:modified xsi:type="dcterms:W3CDTF">2021-01-19T09:56:12Z</dcterms:modified>
</cp:coreProperties>
</file>