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Default Extension="fntdata" ContentType="application/x-fontdata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09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tags/tag130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  <p:sldMasterId id="2147483696" r:id="rId2"/>
  </p:sldMasterIdLst>
  <p:sldIdLst>
    <p:sldId id="329" r:id="rId3"/>
    <p:sldId id="286" r:id="rId4"/>
    <p:sldId id="330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327" r:id="rId36"/>
    <p:sldId id="328" r:id="rId37"/>
  </p:sldIdLst>
  <p:sldSz cx="9906000" cy="6858000" type="A4"/>
  <p:notesSz cx="6858000" cy="9144000"/>
  <p:embeddedFontLs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Patrick Hand" charset="0"/>
      <p:regular r:id="rId42"/>
    </p:embeddedFont>
    <p:embeddedFont>
      <p:font typeface="Calibri Light" pitchFamily="34" charset="0"/>
      <p:regular r:id="rId43"/>
      <p: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146" y="-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D09-46ED-4011-9C36-DB16A6387A8A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A39F3-A5FC-423F-B1EC-11EE244AC5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56669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D09-46ED-4011-9C36-DB16A6387A8A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A39F3-A5FC-423F-B1EC-11EE244AC5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17369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D09-46ED-4011-9C36-DB16A6387A8A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A39F3-A5FC-423F-B1EC-11EE244AC5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34366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5958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2485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7279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6550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0299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6532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1262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7327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D09-46ED-4011-9C36-DB16A6387A8A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A39F3-A5FC-423F-B1EC-11EE244AC5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90925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6838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8437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7142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D09-46ED-4011-9C36-DB16A6387A8A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A39F3-A5FC-423F-B1EC-11EE244AC5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4585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D09-46ED-4011-9C36-DB16A6387A8A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A39F3-A5FC-423F-B1EC-11EE244AC5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2803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D09-46ED-4011-9C36-DB16A6387A8A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A39F3-A5FC-423F-B1EC-11EE244AC5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1845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D09-46ED-4011-9C36-DB16A6387A8A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A39F3-A5FC-423F-B1EC-11EE244AC5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9902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D09-46ED-4011-9C36-DB16A6387A8A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A39F3-A5FC-423F-B1EC-11EE244AC5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7196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D09-46ED-4011-9C36-DB16A6387A8A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A39F3-A5FC-423F-B1EC-11EE244AC5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8650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D09-46ED-4011-9C36-DB16A6387A8A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A39F3-A5FC-423F-B1EC-11EE244AC5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23020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AD09-46ED-4011-9C36-DB16A6387A8A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A39F3-A5FC-423F-B1EC-11EE244AC5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1162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2434B-1A01-4D9E-83CB-E390412BD6A2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32B48-61C1-471E-B7B2-3012255E2CD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2402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hyperlink" Target="http://www.elsa-support.co.uk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3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hyperlink" Target="https://www.elsa-support.co.uk/downloads/lesson-planning-for-online-learning-item-413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32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33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34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35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36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895437-DFE6-460E-AE46-AB59801E745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669650" y="4927632"/>
            <a:ext cx="256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www.elsa-support.co.uk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80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988566-C77E-4448-8B79-38CCD6D656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FE5A865-C2E6-4865-92C5-E8F2596094B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64A9101-0152-467B-B157-2896A397084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930707-B345-4DC6-8D05-ABFC778744B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335090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5733D25-1CC9-4F38-B6D6-B614C3E692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2157AF1-1687-497B-B919-9DB059415CE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A87A053-59F2-41FB-802C-17076325A85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018A813-19B5-4291-B309-20335045751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364751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FFAD503-E804-4459-89E2-958ED24275A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FD663A0-4285-4B9D-BDF6-7D4DD722760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F7D76A8-46A8-4907-9A39-DA6D7718BE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0DB1849-A60F-47F5-97D5-FCD5FEB810A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332845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806F5B0-8522-4241-BB24-98063DFE87C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0304C0-A31E-481E-8EB6-26D676EB092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1AB7347-D541-4DDF-9940-D462B2A4D21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49243DD-8C17-4650-8EDB-52384A9FC07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351365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AFCBE06-B84D-4F04-9FA1-F83D5841AB9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AECA1C2-61D1-44D1-99FB-D91EB4B87A1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5F145F-5043-4B53-98C1-4DA8D84146E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364C7F-560D-468C-A56C-9FF91C6BE1A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16860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C00282F-378B-4936-BAF1-F57233E373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FECA7E0-1C94-422F-B94B-B5E3E96F05C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E1C2BA9-DCF2-49AD-8C05-D3835457FD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0B70760-4C04-4337-95BD-A17CA0A1C5C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98252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6B9A2BE-0A9B-44C7-987C-81039F1844C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FECD43D-DF0B-4077-B63B-CC0EDD799D5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75F7679-F5CA-4AE6-A749-5DB636519B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6920F36-BE02-4130-A0F8-EA66D43B63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383946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78D000-09DC-4D5E-AEB4-CB24760F952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B02793F-72D1-4D0D-B90F-0843ED627A9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5403F24-8D0D-49CB-B701-6C359BC6FE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431E395-8636-4AE3-BFCC-93DB9A1F4F8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265238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36CDAC3-1B6B-48E6-AF21-81E9DCC9428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FB19B8B-34F3-41F5-827B-A88BE27BACC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5565501-1EDB-47E1-B30B-7AEB42272A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089695C-E879-499C-814E-9FD4325DE04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356394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ECE1232-146A-4265-A3A1-57632295E6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90EBB7B-C774-4CB0-A0D0-75E99B93611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D023FE-18F1-4257-B77D-9FE343E6E0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415AFA3-A33A-4F4F-82D2-7D7499DB8CF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299236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1916544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B68FE7A-36D5-4C0B-BE4B-9B618A7B18C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A628816-CD81-45AE-B0E7-398F89CB63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182A4AA-05DB-462D-B896-B48456D22E4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5C172AC-9900-4021-9527-F1C86F43E6F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289802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A809FD5-64E0-4FD6-ABB8-5BDD8AFD66D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19B48D4-99C9-4B01-986C-2A764BDD3C5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D77BE31-602E-4671-90F3-C922B37AA6D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1F0E50D-3259-4D41-8693-404DEFDDCD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162171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2B3531-AF84-4E22-A092-BEC95759AB8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4489BF-0056-45F0-9B70-2E83EF67F75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3B159F6-494B-47F8-87F5-057B8D635DC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72D972-C43C-42BE-9080-34555CCE434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48401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D00803F-1B50-4B96-BB58-282FC8038D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014C46-B581-472E-A9FE-43320908A67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462E73-2C1F-4C8F-963A-BD880FA2B95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8E3150-D8F4-4079-B306-44CFCF39F8F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426701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DD1982C-B09E-4488-BD4A-79C3828493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5CC2F64-5FAC-42EB-AF85-F42BB36921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F9E9C5-DDE4-4160-8156-92AF58B4932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7D6DA4B-C83B-429C-B79E-1752CEBE5B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283101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B9C98F1-4EAB-49BC-9283-6E22FEE9E94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6BA3C15-94E3-4985-BED9-12D55E4B43A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340990E-18CB-491E-AC69-3B331265BA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116BB00-EF50-4903-81EE-658FF0B0078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425205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C004AB0-3596-48B5-BDE0-E8E672F21F7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115AA91-C0B5-4BF8-8D93-766F851E192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1B85F38-470F-45A1-A2AC-F653B8B4848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F57B4-4B65-444F-8167-A8A4C9DC8EE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58061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6D376B8-6F7F-496C-B836-CFAEB4C907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DB9C4E7-D031-4142-9D4A-84C195FDD2F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BFD32F-9A97-43C8-B848-FD390A9F6A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AB61EE-CAC6-4F83-AA83-E8916C84406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378607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A8C9CD8-440E-495E-A59F-E86E9DBFAC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9F2F567-4D9C-4B0D-93E2-5A4FD009245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115AA5-CCCF-481F-AEAA-CEFF6C05067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6114F5B-6002-41FE-BC52-4E63A02152F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216237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C97EF9E-E711-450F-B183-06A3A16A084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543A35F-5409-403E-8D82-40CD0DE8CE2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7E8C5EA-A425-4B2F-B5B9-802BA07956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4A811DE-C8F1-4EE6-BE1B-6ECA29C439C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72234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4"/>
            <a:extLst>
              <a:ext uri="{FF2B5EF4-FFF2-40B4-BE49-F238E27FC236}">
                <a16:creationId xmlns:a16="http://schemas.microsoft.com/office/drawing/2014/main" xmlns="" id="{B95654C5-68EA-44EE-AF40-C15A9EF37CC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2409" y="1579284"/>
            <a:ext cx="6312209" cy="4734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665348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A84C9C3-C57F-4C6C-A446-0AE53869E1F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5085175-B818-4119-A66D-2B7B5E0B9B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37D18AA-BD29-4C63-9BB7-FFDDF7D3250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84F5B5E-E973-41E8-B1E3-547BAEE30D4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244962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2102C83-F06C-4B14-B709-2CFEA02E78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3B02DB0-0291-44B8-8D54-3CFAC2C7E5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4B1E8C7-3393-4CD3-BA5E-AE74FDBED6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766ADDA-609F-4146-B450-0E241D2F80C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36460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84EFE89-6973-4B1D-BEC6-FDEC4AE3DD1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4BDBCBB-733E-4A52-97BA-A52935C5476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94570AF-6CA7-4C1C-8901-5AAC0D9F9E1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E0BC4E9-3354-434D-BF77-0EA7A996294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83240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DE2E5AF-7B18-41C6-B3F8-8B3A835EFB1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62B124B-ED06-4FC0-BBA6-859BCFD5EF1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7F4C2F2-699C-4B81-9574-4FF5097EB0E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288CAD-8631-4769-8368-64D071C37EF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101939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A3CA369-41CE-4F8C-9E43-4C758BC81C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9473322-3498-42AC-92DB-AC908814390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5D23B7B-CC2A-4B99-95AC-0F96F3D0B49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49865F-FCF3-410C-B807-0EAF8C99207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60862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0FD7F71-EB3F-4355-92AA-A67CDC3851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B370CA4-D429-419D-A023-EA9BE9B8D96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F022DCD-628B-44BF-90B7-C1654834831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90A360-FBAE-4221-8762-CA6492DD212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311485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321F791-D0A0-4F3F-ADFE-AD3420325D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9CD95-E5A6-4334-9E1B-36C3B684C6B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7B0D0B5-08B5-4B9F-919C-E88D7E4E87B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7914B8C-C17F-4E8B-8395-A817B08E798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3763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CCBA4D5-F027-4433-9587-35776120E83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76C6EF-EBC7-4B69-BCBA-F696DDA7B5C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483C85-B90B-47D9-BD19-FA7BF60DFC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4A2496C-D4FB-445C-B4AF-B4E9958C75C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230803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0DE4D6F-B7B8-41B0-8603-819D04D681B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5424C75-21F8-4F6D-9ACC-1C00964BB53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A3EBCDF-0BB0-4A98-9D2A-3720E39566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A6BFA9C-EAA1-4B3B-9689-6BE4D27F2C6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15508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BB67E2C-38D1-48E4-99CB-7F7A68850B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322CE96-A092-4E23-BBB4-6BCA5B77D00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EAE363-6DD2-4B74-A982-1543973D871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466F761-0DBC-4B36-988F-A60C576CAF6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77263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4573E8C-7A32-4B2D-B211-C1163F805AD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645E83-C2BE-4FB1-9D9D-EE96C732382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349177E-9487-4978-908F-0F39ADD99D8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0216246-D632-462B-A2EF-B3AF798B04B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369804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3E146EB-87BE-4428-B37D-FD3C8A5F1E4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9668" y="221815"/>
            <a:ext cx="6019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is happening in the photo?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7E7DF2-E275-4C49-B55D-43E262AC7A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9669" y="730414"/>
            <a:ext cx="936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can you see?, ‘hear’, ‘feel’, ‘smell’ or ‘taste’?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BCE3685-BFCA-4879-B0CB-25F7A70831F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668" y="1234961"/>
            <a:ext cx="7103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What emotions does it make you feel?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BD5FAEA-6AE1-463E-AB49-59906275E45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669" y="1747612"/>
            <a:ext cx="6795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Patrick Hand" panose="00000500000000000000" pitchFamily="2" charset="0"/>
              </a:rPr>
              <a:t>Why does it make you feel that way?</a:t>
            </a:r>
          </a:p>
        </p:txBody>
      </p:sp>
    </p:spTree>
    <p:extLst>
      <p:ext uri="{BB962C8B-B14F-4D97-AF65-F5344CB8AC3E}">
        <p14:creationId xmlns:p14="http://schemas.microsoft.com/office/powerpoint/2010/main" xmlns="" val="330593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1475</TotalTime>
  <Words>1345</Words>
  <Application>Microsoft Office PowerPoint</Application>
  <PresentationFormat>A4 Paper (210x297 mm)</PresentationFormat>
  <Paragraphs>129</Paragraphs>
  <Slides>35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Patrick Hand</vt:lpstr>
      <vt:lpstr>Calibri Light</vt:lpstr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palphreyman</dc:creator>
  <cp:lastModifiedBy>Kalpa</cp:lastModifiedBy>
  <cp:revision>16</cp:revision>
  <dcterms:created xsi:type="dcterms:W3CDTF">2018-05-28T07:52:25Z</dcterms:created>
  <dcterms:modified xsi:type="dcterms:W3CDTF">2021-01-19T10:07:25Z</dcterms:modified>
</cp:coreProperties>
</file>